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5" r:id="rId5"/>
    <p:sldId id="264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/>
    <p:restoredTop sz="94674"/>
  </p:normalViewPr>
  <p:slideViewPr>
    <p:cSldViewPr snapToGrid="0" snapToObjects="1">
      <p:cViewPr varScale="1">
        <p:scale>
          <a:sx n="129" d="100"/>
          <a:sy n="129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5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3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8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9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9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3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9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0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7E36B-C6DD-3244-B0CB-F1AD7585AAC3}" type="datetimeFigureOut">
              <a:rPr lang="en-US" smtClean="0"/>
              <a:t>7/18/17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E13F-E33D-CF4F-98C4-507E0BAF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 Random access and live </a:t>
            </a:r>
            <a:r>
              <a:rPr lang="en-US" dirty="0" smtClean="0"/>
              <a:t>content</a:t>
            </a:r>
            <a:br>
              <a:rPr lang="en-US" dirty="0" smtClean="0"/>
            </a:br>
            <a:r>
              <a:rPr lang="en-US" dirty="0" smtClean="0"/>
              <a:t>(status update)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Pratt, Barbara Stark, Darshak Thakore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draft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requested at IETF 98</a:t>
            </a:r>
          </a:p>
          <a:p>
            <a:pPr lvl="1"/>
            <a:r>
              <a:rPr lang="en-US" dirty="0" smtClean="0"/>
              <a:t>No specific concerns/comments received</a:t>
            </a:r>
          </a:p>
          <a:p>
            <a:pPr lvl="1"/>
            <a:endParaRPr lang="en-US" dirty="0"/>
          </a:p>
          <a:p>
            <a:r>
              <a:rPr lang="en-US" dirty="0" smtClean="0"/>
              <a:t>Working on testing the “protocol”</a:t>
            </a:r>
          </a:p>
          <a:p>
            <a:pPr lvl="1"/>
            <a:r>
              <a:rPr lang="en-US" dirty="0" smtClean="0"/>
              <a:t>Main focus on checking ”intermediary”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2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7633"/>
            <a:ext cx="10515600" cy="4823653"/>
          </a:xfrm>
        </p:spPr>
        <p:txBody>
          <a:bodyPr/>
          <a:lstStyle/>
          <a:p>
            <a:r>
              <a:rPr lang="en-US" dirty="0" smtClean="0"/>
              <a:t>Creating a “continuous” live video stream</a:t>
            </a:r>
          </a:p>
          <a:p>
            <a:r>
              <a:rPr lang="en-US" dirty="0" smtClean="0"/>
              <a:t>Hosted thru a </a:t>
            </a:r>
          </a:p>
          <a:p>
            <a:pPr lvl="1"/>
            <a:r>
              <a:rPr lang="en-US" dirty="0" smtClean="0"/>
              <a:t>CDN</a:t>
            </a:r>
          </a:p>
          <a:p>
            <a:pPr lvl="1"/>
            <a:r>
              <a:rPr lang="en-US" dirty="0" smtClean="0"/>
              <a:t>Caching proxy</a:t>
            </a:r>
          </a:p>
          <a:p>
            <a:pPr lvl="1"/>
            <a:endParaRPr lang="en-US" dirty="0"/>
          </a:p>
          <a:p>
            <a:r>
              <a:rPr lang="en-US" dirty="0" smtClean="0"/>
              <a:t>Custom client that issues the “live” byte range requests</a:t>
            </a:r>
          </a:p>
          <a:p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that the implementation works as expected</a:t>
            </a:r>
          </a:p>
          <a:p>
            <a:pPr lvl="1"/>
            <a:r>
              <a:rPr lang="en-US" dirty="0" smtClean="0"/>
              <a:t>Intermediaries (</a:t>
            </a:r>
            <a:r>
              <a:rPr lang="en-US" dirty="0" err="1" smtClean="0"/>
              <a:t>cdn</a:t>
            </a:r>
            <a:r>
              <a:rPr lang="en-US" dirty="0" smtClean="0"/>
              <a:t>, cache) work as expected</a:t>
            </a:r>
          </a:p>
          <a:p>
            <a:r>
              <a:rPr lang="en-US" dirty="0" smtClean="0"/>
              <a:t>Send out observations/results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smtClean="0"/>
              <a:t>feedback/questions?</a:t>
            </a:r>
          </a:p>
          <a:p>
            <a:endParaRPr lang="en-US" dirty="0"/>
          </a:p>
          <a:p>
            <a:r>
              <a:rPr lang="en-US" dirty="0" smtClean="0"/>
              <a:t>Issue LC ?</a:t>
            </a:r>
          </a:p>
          <a:p>
            <a:pPr lvl="1"/>
            <a:r>
              <a:rPr lang="en-US" dirty="0" smtClean="0"/>
              <a:t>Keep it open till we finish the testing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4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5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312"/>
            <a:ext cx="10515600" cy="844697"/>
          </a:xfrm>
        </p:spPr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889"/>
            <a:ext cx="10515600" cy="4953074"/>
          </a:xfrm>
        </p:spPr>
        <p:txBody>
          <a:bodyPr/>
          <a:lstStyle/>
          <a:p>
            <a:r>
              <a:rPr lang="en-US" dirty="0" smtClean="0"/>
              <a:t>Client uses Range semantics to determine accessible bytes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Client attempts to “discover” live random access support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015" y="2491434"/>
            <a:ext cx="1184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						RESPONSE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HEAD /</a:t>
            </a:r>
            <a:r>
              <a:rPr lang="en-US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my_resource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 HTTP/1.1			HTTP/1.1 206 Partial Content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Range: bytes=0-					Content-Range: bytes 0-99408383/*</a:t>
            </a: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	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					Content-Length: 99398384</a:t>
            </a:r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" y="5305396"/>
            <a:ext cx="11938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						RESPONSE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GET /</a:t>
            </a:r>
            <a:r>
              <a:rPr lang="en-US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my_resource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 HTTP/1.1			HTTP/1.1 206 Partial Content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Range: bytes=99400000-</a:t>
            </a:r>
            <a:r>
              <a:rPr lang="en-US" dirty="0" smtClean="0">
                <a:solidFill>
                  <a:srgbClr val="FF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9223372036854775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	Content-Range: bytes 99400000-</a:t>
            </a:r>
            <a:r>
              <a:rPr lang="en-US" dirty="0" smtClean="0">
                <a:solidFill>
                  <a:srgbClr val="FF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9223372036854775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/*</a:t>
            </a: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	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					Transfer-Encoding: chunked</a:t>
            </a:r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9861454" y="1613491"/>
            <a:ext cx="2039816" cy="1026203"/>
          </a:xfrm>
          <a:prstGeom prst="wedgeRoundRectCallout">
            <a:avLst>
              <a:gd name="adj1" fmla="val -54272"/>
              <a:gd name="adj2" fmla="val 9607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Indicates representation length unknown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755900" y="4242391"/>
            <a:ext cx="2414370" cy="1026203"/>
          </a:xfrm>
          <a:prstGeom prst="wedgeRoundRectCallout">
            <a:avLst>
              <a:gd name="adj1" fmla="val 2204"/>
              <a:gd name="adj2" fmla="val 109683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Provides “large number” </a:t>
            </a:r>
            <a:r>
              <a:rPr lang="en-US" smtClean="0">
                <a:solidFill>
                  <a:schemeClr val="tx1"/>
                </a:solidFill>
              </a:rPr>
              <a:t>to indicate live random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9232900" y="4305891"/>
            <a:ext cx="2414370" cy="1026203"/>
          </a:xfrm>
          <a:prstGeom prst="wedgeRoundRectCallout">
            <a:avLst>
              <a:gd name="adj1" fmla="val 2204"/>
              <a:gd name="adj2" fmla="val 109683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Supporting server “echoes” back same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“large number”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“backward”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”non supporting” server will respond as per RFC7233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3641696"/>
            <a:ext cx="11938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						RESPONSE</a:t>
            </a:r>
          </a:p>
          <a:p>
            <a:r>
              <a:rPr lang="en-US" smtClean="0">
                <a:latin typeface="American Typewriter" charset="0"/>
                <a:ea typeface="American Typewriter" charset="0"/>
                <a:cs typeface="American Typewriter" charset="0"/>
              </a:rPr>
              <a:t>GET 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/</a:t>
            </a:r>
            <a:r>
              <a:rPr lang="en-US" dirty="0" err="1" smtClean="0">
                <a:latin typeface="American Typewriter" charset="0"/>
                <a:ea typeface="American Typewriter" charset="0"/>
                <a:cs typeface="American Typewriter" charset="0"/>
              </a:rPr>
              <a:t>my_resource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 HTTP/1.1			HTTP/1.1 206 Partial Content</a:t>
            </a:r>
          </a:p>
          <a:p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Range: bytes=99400000-</a:t>
            </a:r>
            <a:r>
              <a:rPr lang="en-US" dirty="0" smtClean="0">
                <a:solidFill>
                  <a:srgbClr val="FF0000"/>
                </a:solidFill>
                <a:latin typeface="American Typewriter" charset="0"/>
                <a:ea typeface="American Typewriter" charset="0"/>
                <a:cs typeface="American Typewriter" charset="0"/>
              </a:rPr>
              <a:t>9223372036854775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	Content-Range: bytes 99400000-</a:t>
            </a:r>
            <a:r>
              <a:rPr lang="en-US" b="1" dirty="0" smtClean="0">
                <a:latin typeface="American Typewriter" charset="0"/>
                <a:ea typeface="American Typewriter" charset="0"/>
                <a:cs typeface="American Typewriter" charset="0"/>
              </a:rPr>
              <a:t>99634867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/*</a:t>
            </a:r>
          </a:p>
          <a:p>
            <a:r>
              <a:rPr lang="en-US" dirty="0">
                <a:latin typeface="American Typewriter" charset="0"/>
                <a:ea typeface="American Typewriter" charset="0"/>
                <a:cs typeface="American Typewriter" charset="0"/>
              </a:rPr>
              <a:t>	</a:t>
            </a:r>
            <a:r>
              <a:rPr lang="en-US" dirty="0" smtClean="0">
                <a:latin typeface="American Typewriter" charset="0"/>
                <a:ea typeface="American Typewriter" charset="0"/>
                <a:cs typeface="American Typewriter" charset="0"/>
              </a:rPr>
              <a:t>					Transfer-Encoding: chunked</a:t>
            </a:r>
            <a:endParaRPr lang="en-US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755900" y="2578691"/>
            <a:ext cx="2414370" cy="1026203"/>
          </a:xfrm>
          <a:prstGeom prst="wedgeRoundRectCallout">
            <a:avLst>
              <a:gd name="adj1" fmla="val 2204"/>
              <a:gd name="adj2" fmla="val 109683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Provides “large number” </a:t>
            </a:r>
            <a:r>
              <a:rPr lang="en-US" smtClean="0">
                <a:solidFill>
                  <a:schemeClr val="tx1"/>
                </a:solidFill>
              </a:rPr>
              <a:t>to indicate live random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8978900" y="2553291"/>
            <a:ext cx="2414370" cy="1026203"/>
          </a:xfrm>
          <a:prstGeom prst="wedgeRoundRectCallout">
            <a:avLst>
              <a:gd name="adj1" fmla="val 2204"/>
              <a:gd name="adj2" fmla="val 109683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Non-supporting server sends back what it </a:t>
            </a:r>
            <a:r>
              <a:rPr lang="en-US" smtClean="0">
                <a:solidFill>
                  <a:schemeClr val="tx1"/>
                </a:solidFill>
              </a:rPr>
              <a:t>can support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185</Words>
  <Application>Microsoft Macintosh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American Typewriter</vt:lpstr>
      <vt:lpstr>Calibri</vt:lpstr>
      <vt:lpstr>Calibri Light</vt:lpstr>
      <vt:lpstr>Arial</vt:lpstr>
      <vt:lpstr>Office Theme</vt:lpstr>
      <vt:lpstr>HTTP Random access and live content (status update)</vt:lpstr>
      <vt:lpstr>WG draft </vt:lpstr>
      <vt:lpstr>Test framework</vt:lpstr>
      <vt:lpstr>Next steps</vt:lpstr>
      <vt:lpstr>Background slides</vt:lpstr>
      <vt:lpstr>How it works</vt:lpstr>
      <vt:lpstr>“backward” compatibility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Random access and live content</dc:title>
  <dc:creator>Darshak Thakore</dc:creator>
  <cp:lastModifiedBy>Darshak Thakore</cp:lastModifiedBy>
  <cp:revision>30</cp:revision>
  <dcterms:created xsi:type="dcterms:W3CDTF">2017-03-29T15:21:50Z</dcterms:created>
  <dcterms:modified xsi:type="dcterms:W3CDTF">2017-07-18T22:39:54Z</dcterms:modified>
</cp:coreProperties>
</file>