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vml" ContentType="application/vnd.openxmlformats-officedocument.vmlDrawing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Layouts/slideLayout13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docProps/core.xml" ContentType="application/vnd.openxmlformats-package.core-properties+xml"/>
  <Default Extension="bin" ContentType="application/vnd.openxmlformats-officedocument.presentationml.printerSettings"/>
  <Default Extension="rels" ContentType="application/vnd.openxmlformats-package.relationships+xml"/>
  <Override PartName="/ppt/handoutMasters/handoutMaster1.xml" ContentType="application/vnd.openxmlformats-officedocument.presentationml.handoutMaster+xml"/>
  <Default Extension="doc" ContentType="application/msword"/>
  <Override PartName="/ppt/slideLayouts/slideLayout12.xml" ContentType="application/vnd.openxmlformats-officedocument.presentationml.slideLayout+xml"/>
  <Default Extension="pict" ContentType="image/pict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52" r:id="rId1"/>
  </p:sldMasterIdLst>
  <p:notesMasterIdLst>
    <p:notesMasterId r:id="rId6"/>
  </p:notesMasterIdLst>
  <p:handoutMasterIdLst>
    <p:handoutMasterId r:id="rId7"/>
  </p:handoutMasterIdLst>
  <p:sldIdLst>
    <p:sldId id="344" r:id="rId2"/>
    <p:sldId id="1344" r:id="rId3"/>
    <p:sldId id="1341" r:id="rId4"/>
    <p:sldId id="1299" r:id="rId5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7200" b="1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7200" b="1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7200" b="1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7200" b="1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7200" b="1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sz="7200" b="1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sz="7200" b="1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sz="7200" b="1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sz="7200" b="1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FF6600"/>
    <a:srgbClr val="E9FC30"/>
    <a:srgbClr val="DADC88"/>
    <a:srgbClr val="FBF62A"/>
    <a:srgbClr val="4E4591"/>
    <a:srgbClr val="969696"/>
    <a:srgbClr val="B2B2B2"/>
    <a:srgbClr val="008E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85" autoAdjust="0"/>
    <p:restoredTop sz="94660"/>
  </p:normalViewPr>
  <p:slideViewPr>
    <p:cSldViewPr showGuides="1">
      <p:cViewPr varScale="1">
        <p:scale>
          <a:sx n="106" d="100"/>
          <a:sy n="106" d="100"/>
        </p:scale>
        <p:origin x="-952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1896"/>
    </p:cViewPr>
  </p:sorterViewPr>
  <p:notesViewPr>
    <p:cSldViewPr showGuides="1">
      <p:cViewPr varScale="1">
        <p:scale>
          <a:sx n="57" d="100"/>
          <a:sy n="57" d="100"/>
        </p:scale>
        <p:origin x="-1170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10" Type="http://schemas.openxmlformats.org/officeDocument/2006/relationships/viewProps" Target="viewProps.xml"/><Relationship Id="rId5" Type="http://schemas.openxmlformats.org/officeDocument/2006/relationships/slide" Target="slides/slide4.xml"/><Relationship Id="rId7" Type="http://schemas.openxmlformats.org/officeDocument/2006/relationships/handoutMaster" Target="handoutMasters/handoutMaster1.xml"/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presProps" Target="presProps.xml"/><Relationship Id="rId3" Type="http://schemas.openxmlformats.org/officeDocument/2006/relationships/slide" Target="slides/slide2.xml"/><Relationship Id="rId6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pitchFamily="-109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-109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6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pitchFamily="-109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6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-109" charset="0"/>
              </a:defRPr>
            </a:lvl1pPr>
          </a:lstStyle>
          <a:p>
            <a:pPr>
              <a:defRPr/>
            </a:pPr>
            <a:fld id="{3C90CF19-F963-AF48-8FFF-D3F3806696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pitchFamily="-109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pitchFamily="-109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4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pitchFamily="-109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4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pitchFamily="-109" charset="0"/>
              </a:defRPr>
            </a:lvl1pPr>
          </a:lstStyle>
          <a:p>
            <a:pPr>
              <a:defRPr/>
            </a:pPr>
            <a:fld id="{5CBB7415-774D-5541-862C-B1C1DDB896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0" charset="-128"/>
        <a:cs typeface="ＭＳ Ｐゴシック" pitchFamily="-110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C4E55C-8132-144E-B2C3-5E478C78A51B}" type="slidenum">
              <a:rPr lang="en-US">
                <a:latin typeface="Arial" charset="0"/>
              </a:rPr>
              <a:pPr/>
              <a:t>1</a:t>
            </a:fld>
            <a:endParaRPr lang="en-US">
              <a:latin typeface="Arial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E1EB5A-6696-F748-9F98-17E4D2D3211B}" type="slidenum">
              <a:rPr lang="en-US"/>
              <a:pPr/>
              <a:t>3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B4D51A-8F1A-974D-A434-73AAB2EDEC24}" type="slidenum">
              <a:rPr lang="en-US">
                <a:latin typeface="Arial" charset="0"/>
              </a:rPr>
              <a:pPr/>
              <a:t>4</a:t>
            </a:fld>
            <a:endParaRPr lang="en-US">
              <a:latin typeface="Arial" charset="0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892C4626-D4DF-5146-B319-513E7C7B1DEB}" type="slidenum">
              <a:rPr lang="en-US" sz="1200" b="0">
                <a:solidFill>
                  <a:schemeClr val="tx1"/>
                </a:solidFill>
              </a:rPr>
              <a:pPr algn="r"/>
              <a:t>4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vmlDrawing" Target="../drawings/vmlDrawing2.vml"/><Relationship Id="rId2" Type="http://schemas.openxmlformats.org/officeDocument/2006/relationships/slideMaster" Target="../slideMasters/slideMaster1.xml"/><Relationship Id="rId3" Type="http://schemas.openxmlformats.org/officeDocument/2006/relationships/oleObject" Target="../embeddings/Microsoft_Word_97_-_2004_Document2.doc"/><Relationship Id="rId5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6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vmlDrawing" Target="../drawings/vmlDrawing11.vml"/><Relationship Id="rId2" Type="http://schemas.openxmlformats.org/officeDocument/2006/relationships/slideMaster" Target="../slideMasters/slideMaster1.xml"/><Relationship Id="rId3" Type="http://schemas.openxmlformats.org/officeDocument/2006/relationships/oleObject" Target="../embeddings/Microsoft_Word_97_-_2004_Document11.doc"/><Relationship Id="rId5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vmlDrawing" Target="../drawings/vmlDrawing12.vml"/><Relationship Id="rId2" Type="http://schemas.openxmlformats.org/officeDocument/2006/relationships/slideMaster" Target="../slideMasters/slideMaster1.xml"/><Relationship Id="rId3" Type="http://schemas.openxmlformats.org/officeDocument/2006/relationships/oleObject" Target="../embeddings/Microsoft_Word_97_-_2004_Document12.doc"/><Relationship Id="rId5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6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vmlDrawing" Target="../drawings/vmlDrawing13.vml"/><Relationship Id="rId2" Type="http://schemas.openxmlformats.org/officeDocument/2006/relationships/slideMaster" Target="../slideMasters/slideMaster1.xml"/><Relationship Id="rId3" Type="http://schemas.openxmlformats.org/officeDocument/2006/relationships/oleObject" Target="../embeddings/Microsoft_Word_97_-_2004_Document13.doc"/><Relationship Id="rId5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6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vmlDrawing" Target="../drawings/vmlDrawing14.vml"/><Relationship Id="rId2" Type="http://schemas.openxmlformats.org/officeDocument/2006/relationships/slideMaster" Target="../slideMasters/slideMaster1.xml"/><Relationship Id="rId3" Type="http://schemas.openxmlformats.org/officeDocument/2006/relationships/oleObject" Target="../embeddings/Microsoft_Word_97_-_2004_Document14.doc"/><Relationship Id="rId5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vmlDrawing" Target="../drawings/vmlDrawing3.vml"/><Relationship Id="rId2" Type="http://schemas.openxmlformats.org/officeDocument/2006/relationships/slideMaster" Target="../slideMasters/slideMaster1.xml"/><Relationship Id="rId3" Type="http://schemas.openxmlformats.org/officeDocument/2006/relationships/oleObject" Target="../embeddings/Microsoft_Word_97_-_2004_Document3.doc"/><Relationship Id="rId5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vmlDrawing" Target="../drawings/vmlDrawing4.vml"/><Relationship Id="rId2" Type="http://schemas.openxmlformats.org/officeDocument/2006/relationships/slideMaster" Target="../slideMasters/slideMaster1.xml"/><Relationship Id="rId3" Type="http://schemas.openxmlformats.org/officeDocument/2006/relationships/oleObject" Target="../embeddings/Microsoft_Word_97_-_2004_Document4.doc"/><Relationship Id="rId5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6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vmlDrawing" Target="../drawings/vmlDrawing5.vml"/><Relationship Id="rId2" Type="http://schemas.openxmlformats.org/officeDocument/2006/relationships/slideMaster" Target="../slideMasters/slideMaster1.xml"/><Relationship Id="rId3" Type="http://schemas.openxmlformats.org/officeDocument/2006/relationships/oleObject" Target="../embeddings/Microsoft_Word_97_-_2004_Document5.doc"/><Relationship Id="rId5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6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vmlDrawing" Target="../drawings/vmlDrawing6.vml"/><Relationship Id="rId2" Type="http://schemas.openxmlformats.org/officeDocument/2006/relationships/slideMaster" Target="../slideMasters/slideMaster1.xml"/><Relationship Id="rId3" Type="http://schemas.openxmlformats.org/officeDocument/2006/relationships/oleObject" Target="../embeddings/Microsoft_Word_97_-_2004_Document6.doc"/><Relationship Id="rId5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6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vmlDrawing" Target="../drawings/vmlDrawing7.vml"/><Relationship Id="rId2" Type="http://schemas.openxmlformats.org/officeDocument/2006/relationships/slideMaster" Target="../slideMasters/slideMaster1.xml"/><Relationship Id="rId3" Type="http://schemas.openxmlformats.org/officeDocument/2006/relationships/oleObject" Target="../embeddings/Microsoft_Word_97_-_2004_Document7.doc"/><Relationship Id="rId5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6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vmlDrawing" Target="../drawings/vmlDrawing8.vml"/><Relationship Id="rId2" Type="http://schemas.openxmlformats.org/officeDocument/2006/relationships/slideMaster" Target="../slideMasters/slideMaster1.xml"/><Relationship Id="rId3" Type="http://schemas.openxmlformats.org/officeDocument/2006/relationships/oleObject" Target="../embeddings/Microsoft_Word_97_-_2004_Document8.doc"/><Relationship Id="rId5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6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vmlDrawing" Target="../drawings/vmlDrawing9.vml"/><Relationship Id="rId2" Type="http://schemas.openxmlformats.org/officeDocument/2006/relationships/slideMaster" Target="../slideMasters/slideMaster1.xml"/><Relationship Id="rId3" Type="http://schemas.openxmlformats.org/officeDocument/2006/relationships/oleObject" Target="../embeddings/Microsoft_Word_97_-_2004_Document9.doc"/><Relationship Id="rId5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vmlDrawing" Target="../drawings/vmlDrawing10.vml"/><Relationship Id="rId2" Type="http://schemas.openxmlformats.org/officeDocument/2006/relationships/slideMaster" Target="../slideMasters/slideMaster1.xml"/><Relationship Id="rId3" Type="http://schemas.openxmlformats.org/officeDocument/2006/relationships/oleObject" Target="../embeddings/Microsoft_Word_97_-_2004_Document10.doc"/><Relationship Id="rId5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2"/>
          <p:cNvSpPr>
            <a:spLocks noChangeShapeType="1"/>
          </p:cNvSpPr>
          <p:nvPr/>
        </p:nvSpPr>
        <p:spPr bwMode="auto">
          <a:xfrm>
            <a:off x="250825" y="6105525"/>
            <a:ext cx="86868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en-US"/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863600" y="6313488"/>
          <a:ext cx="1117600" cy="392112"/>
        </p:xfrm>
        <a:graphic>
          <a:graphicData uri="http://schemas.openxmlformats.org/presentationml/2006/ole">
            <p:oleObj spid="_x0000_s186370" name="Document" r:id="rId3" imgW="1118616" imgH="393192" progId="Word.Document.8">
              <p:embed/>
            </p:oleObj>
          </a:graphicData>
        </a:graphic>
      </p:graphicFrame>
      <p:pic>
        <p:nvPicPr>
          <p:cNvPr id="6" name="Picture 9" descr="logo6_withline_withscratch_150_150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52400" y="61722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1" descr="lamed"/>
          <p:cNvPicPr>
            <a:picLocks noChangeAspect="1" noChangeArrowheads="1"/>
          </p:cNvPicPr>
          <p:nvPr userDrawn="1"/>
        </p:nvPicPr>
        <p:blipFill>
          <a:blip r:embed="rId5">
            <a:lum bright="-12000" contrast="24000"/>
          </a:blip>
          <a:srcRect/>
          <a:stretch>
            <a:fillRect/>
          </a:stretch>
        </p:blipFill>
        <p:spPr bwMode="auto">
          <a:xfrm>
            <a:off x="6883400" y="6253163"/>
            <a:ext cx="1219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0" descr="odu.png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8178800" y="6172200"/>
            <a:ext cx="908050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 userDrawn="1"/>
        </p:nvSpPr>
        <p:spPr>
          <a:xfrm>
            <a:off x="6586538" y="6570663"/>
            <a:ext cx="184150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lang="en-US" dirty="0">
              <a:latin typeface="Arial" pitchFamily="-10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2"/>
          <p:cNvSpPr>
            <a:spLocks noChangeShapeType="1"/>
          </p:cNvSpPr>
          <p:nvPr/>
        </p:nvSpPr>
        <p:spPr bwMode="auto">
          <a:xfrm>
            <a:off x="250825" y="6105525"/>
            <a:ext cx="86868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en-US"/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863600" y="6313488"/>
          <a:ext cx="1117600" cy="392112"/>
        </p:xfrm>
        <a:graphic>
          <a:graphicData uri="http://schemas.openxmlformats.org/presentationml/2006/ole">
            <p:oleObj spid="_x0000_s195586" name="Document" r:id="rId3" imgW="1118616" imgH="393192" progId="Word.Document.8">
              <p:embed/>
            </p:oleObj>
          </a:graphicData>
        </a:graphic>
      </p:graphicFrame>
      <p:pic>
        <p:nvPicPr>
          <p:cNvPr id="6" name="Picture 9" descr="logo6_withline_withscratch_150_150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52400" y="61722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1" descr="lamed"/>
          <p:cNvPicPr>
            <a:picLocks noChangeAspect="1" noChangeArrowheads="1"/>
          </p:cNvPicPr>
          <p:nvPr userDrawn="1"/>
        </p:nvPicPr>
        <p:blipFill>
          <a:blip r:embed="rId5">
            <a:lum bright="-12000" contrast="24000"/>
          </a:blip>
          <a:srcRect/>
          <a:stretch>
            <a:fillRect/>
          </a:stretch>
        </p:blipFill>
        <p:spPr bwMode="auto">
          <a:xfrm>
            <a:off x="6883400" y="6253163"/>
            <a:ext cx="1219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0" descr="odu.png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8178800" y="6172200"/>
            <a:ext cx="908050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 userDrawn="1"/>
        </p:nvSpPr>
        <p:spPr>
          <a:xfrm>
            <a:off x="6586538" y="6570663"/>
            <a:ext cx="184150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lang="en-US" dirty="0">
              <a:latin typeface="Arial" pitchFamily="-10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2"/>
          <p:cNvSpPr>
            <a:spLocks noChangeShapeType="1"/>
          </p:cNvSpPr>
          <p:nvPr/>
        </p:nvSpPr>
        <p:spPr bwMode="auto">
          <a:xfrm>
            <a:off x="250825" y="6105525"/>
            <a:ext cx="86868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en-US"/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863600" y="6313488"/>
          <a:ext cx="1117600" cy="392112"/>
        </p:xfrm>
        <a:graphic>
          <a:graphicData uri="http://schemas.openxmlformats.org/presentationml/2006/ole">
            <p:oleObj spid="_x0000_s196610" name="Document" r:id="rId3" imgW="1118616" imgH="393192" progId="Word.Document.8">
              <p:embed/>
            </p:oleObj>
          </a:graphicData>
        </a:graphic>
      </p:graphicFrame>
      <p:pic>
        <p:nvPicPr>
          <p:cNvPr id="6" name="Picture 9" descr="logo6_withline_withscratch_150_150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52400" y="61722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1" descr="lamed"/>
          <p:cNvPicPr>
            <a:picLocks noChangeAspect="1" noChangeArrowheads="1"/>
          </p:cNvPicPr>
          <p:nvPr userDrawn="1"/>
        </p:nvPicPr>
        <p:blipFill>
          <a:blip r:embed="rId5">
            <a:lum bright="-12000" contrast="24000"/>
          </a:blip>
          <a:srcRect/>
          <a:stretch>
            <a:fillRect/>
          </a:stretch>
        </p:blipFill>
        <p:spPr bwMode="auto">
          <a:xfrm>
            <a:off x="6883400" y="6253163"/>
            <a:ext cx="1219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0" descr="odu.png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8178800" y="6172200"/>
            <a:ext cx="908050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 userDrawn="1"/>
        </p:nvSpPr>
        <p:spPr>
          <a:xfrm>
            <a:off x="6586538" y="6570663"/>
            <a:ext cx="184150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lang="en-US" dirty="0">
              <a:latin typeface="Arial" pitchFamily="-109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188913"/>
            <a:ext cx="1962150" cy="55292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88913"/>
            <a:ext cx="5734050" cy="55292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12"/>
          <p:cNvSpPr>
            <a:spLocks noChangeShapeType="1"/>
          </p:cNvSpPr>
          <p:nvPr/>
        </p:nvSpPr>
        <p:spPr bwMode="auto">
          <a:xfrm>
            <a:off x="250825" y="6105525"/>
            <a:ext cx="86868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en-US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863600" y="6313488"/>
          <a:ext cx="1117600" cy="392112"/>
        </p:xfrm>
        <a:graphic>
          <a:graphicData uri="http://schemas.openxmlformats.org/presentationml/2006/ole">
            <p:oleObj spid="_x0000_s197634" name="Document" r:id="rId3" imgW="1118616" imgH="393192" progId="Word.Document.8">
              <p:embed/>
            </p:oleObj>
          </a:graphicData>
        </a:graphic>
      </p:graphicFrame>
      <p:pic>
        <p:nvPicPr>
          <p:cNvPr id="7" name="Picture 9" descr="logo6_withline_withscratch_150_150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52400" y="61722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1" descr="lamed"/>
          <p:cNvPicPr>
            <a:picLocks noChangeAspect="1" noChangeArrowheads="1"/>
          </p:cNvPicPr>
          <p:nvPr userDrawn="1"/>
        </p:nvPicPr>
        <p:blipFill>
          <a:blip r:embed="rId5">
            <a:lum bright="-12000" contrast="24000"/>
          </a:blip>
          <a:srcRect/>
          <a:stretch>
            <a:fillRect/>
          </a:stretch>
        </p:blipFill>
        <p:spPr bwMode="auto">
          <a:xfrm>
            <a:off x="6883400" y="6253163"/>
            <a:ext cx="1219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0" descr="odu.png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8178800" y="6172200"/>
            <a:ext cx="908050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 userDrawn="1"/>
        </p:nvSpPr>
        <p:spPr>
          <a:xfrm>
            <a:off x="6586538" y="6570663"/>
            <a:ext cx="184150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lang="en-US" dirty="0">
              <a:latin typeface="Arial" pitchFamily="-10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88913"/>
            <a:ext cx="7848600" cy="935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68413"/>
            <a:ext cx="3848100" cy="44497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6300" y="1268413"/>
            <a:ext cx="3848100" cy="44497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2"/>
          <p:cNvSpPr>
            <a:spLocks noChangeShapeType="1"/>
          </p:cNvSpPr>
          <p:nvPr/>
        </p:nvSpPr>
        <p:spPr bwMode="auto">
          <a:xfrm>
            <a:off x="250825" y="6105525"/>
            <a:ext cx="86868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863600" y="6313488"/>
          <a:ext cx="1117600" cy="392112"/>
        </p:xfrm>
        <a:graphic>
          <a:graphicData uri="http://schemas.openxmlformats.org/presentationml/2006/ole">
            <p:oleObj spid="_x0000_s198658" name="Document" r:id="rId3" imgW="1118616" imgH="393192" progId="Word.Document.8">
              <p:embed/>
            </p:oleObj>
          </a:graphicData>
        </a:graphic>
      </p:graphicFrame>
      <p:pic>
        <p:nvPicPr>
          <p:cNvPr id="5" name="Picture 9" descr="logo6_withline_withscratch_150_150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52400" y="61722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1" descr="lamed"/>
          <p:cNvPicPr>
            <a:picLocks noChangeAspect="1" noChangeArrowheads="1"/>
          </p:cNvPicPr>
          <p:nvPr userDrawn="1"/>
        </p:nvPicPr>
        <p:blipFill>
          <a:blip r:embed="rId5">
            <a:lum bright="-12000" contrast="24000"/>
          </a:blip>
          <a:srcRect/>
          <a:stretch>
            <a:fillRect/>
          </a:stretch>
        </p:blipFill>
        <p:spPr bwMode="auto">
          <a:xfrm>
            <a:off x="6883400" y="6253163"/>
            <a:ext cx="1219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0" descr="odu.png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8178800" y="6172200"/>
            <a:ext cx="908050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 userDrawn="1"/>
        </p:nvSpPr>
        <p:spPr>
          <a:xfrm>
            <a:off x="6586538" y="6570663"/>
            <a:ext cx="184150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lang="en-US" dirty="0">
              <a:latin typeface="Arial" pitchFamily="-109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188913"/>
            <a:ext cx="7848600" cy="55292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2"/>
          <p:cNvSpPr>
            <a:spLocks noChangeShapeType="1"/>
          </p:cNvSpPr>
          <p:nvPr/>
        </p:nvSpPr>
        <p:spPr bwMode="auto">
          <a:xfrm>
            <a:off x="250825" y="6105525"/>
            <a:ext cx="86868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en-US"/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863600" y="6313488"/>
          <a:ext cx="1117600" cy="392112"/>
        </p:xfrm>
        <a:graphic>
          <a:graphicData uri="http://schemas.openxmlformats.org/presentationml/2006/ole">
            <p:oleObj spid="_x0000_s187394" name="Document" r:id="rId3" imgW="1118616" imgH="393192" progId="Word.Document.8">
              <p:embed/>
            </p:oleObj>
          </a:graphicData>
        </a:graphic>
      </p:graphicFrame>
      <p:pic>
        <p:nvPicPr>
          <p:cNvPr id="6" name="Picture 9" descr="logo6_withline_withscratch_150_150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52400" y="61722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1" descr="lamed"/>
          <p:cNvPicPr>
            <a:picLocks noChangeAspect="1" noChangeArrowheads="1"/>
          </p:cNvPicPr>
          <p:nvPr userDrawn="1"/>
        </p:nvPicPr>
        <p:blipFill>
          <a:blip r:embed="rId5">
            <a:lum bright="-12000" contrast="24000"/>
          </a:blip>
          <a:srcRect/>
          <a:stretch>
            <a:fillRect/>
          </a:stretch>
        </p:blipFill>
        <p:spPr bwMode="auto">
          <a:xfrm>
            <a:off x="6883400" y="6253163"/>
            <a:ext cx="1219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0" descr="odu.png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8178800" y="6172200"/>
            <a:ext cx="908050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 userDrawn="1"/>
        </p:nvSpPr>
        <p:spPr>
          <a:xfrm>
            <a:off x="6586538" y="6570663"/>
            <a:ext cx="184150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lang="en-US" dirty="0">
              <a:latin typeface="Arial" pitchFamily="-10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2"/>
          <p:cNvSpPr>
            <a:spLocks noChangeShapeType="1"/>
          </p:cNvSpPr>
          <p:nvPr/>
        </p:nvSpPr>
        <p:spPr bwMode="auto">
          <a:xfrm>
            <a:off x="250825" y="6105525"/>
            <a:ext cx="86868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en-US"/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863600" y="6313488"/>
          <a:ext cx="1117600" cy="392112"/>
        </p:xfrm>
        <a:graphic>
          <a:graphicData uri="http://schemas.openxmlformats.org/presentationml/2006/ole">
            <p:oleObj spid="_x0000_s188418" name="Document" r:id="rId3" imgW="1118616" imgH="393192" progId="Word.Document.8">
              <p:embed/>
            </p:oleObj>
          </a:graphicData>
        </a:graphic>
      </p:graphicFrame>
      <p:pic>
        <p:nvPicPr>
          <p:cNvPr id="6" name="Picture 9" descr="logo6_withline_withscratch_150_150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52400" y="61722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1" descr="lamed"/>
          <p:cNvPicPr>
            <a:picLocks noChangeAspect="1" noChangeArrowheads="1"/>
          </p:cNvPicPr>
          <p:nvPr userDrawn="1"/>
        </p:nvPicPr>
        <p:blipFill>
          <a:blip r:embed="rId5">
            <a:lum bright="-12000" contrast="24000"/>
          </a:blip>
          <a:srcRect/>
          <a:stretch>
            <a:fillRect/>
          </a:stretch>
        </p:blipFill>
        <p:spPr bwMode="auto">
          <a:xfrm>
            <a:off x="6883400" y="6253163"/>
            <a:ext cx="1219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0" descr="odu.png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8178800" y="6172200"/>
            <a:ext cx="908050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 userDrawn="1"/>
        </p:nvSpPr>
        <p:spPr>
          <a:xfrm>
            <a:off x="6586538" y="6570663"/>
            <a:ext cx="184150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lang="en-US" dirty="0">
              <a:latin typeface="Arial" pitchFamily="-10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12"/>
          <p:cNvSpPr>
            <a:spLocks noChangeShapeType="1"/>
          </p:cNvSpPr>
          <p:nvPr/>
        </p:nvSpPr>
        <p:spPr bwMode="auto">
          <a:xfrm>
            <a:off x="250825" y="6105525"/>
            <a:ext cx="86868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en-US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863600" y="6313488"/>
          <a:ext cx="1117600" cy="392112"/>
        </p:xfrm>
        <a:graphic>
          <a:graphicData uri="http://schemas.openxmlformats.org/presentationml/2006/ole">
            <p:oleObj spid="_x0000_s189442" name="Document" r:id="rId3" imgW="1118616" imgH="393192" progId="Word.Document.8">
              <p:embed/>
            </p:oleObj>
          </a:graphicData>
        </a:graphic>
      </p:graphicFrame>
      <p:pic>
        <p:nvPicPr>
          <p:cNvPr id="7" name="Picture 9" descr="logo6_withline_withscratch_150_150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52400" y="61722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1" descr="lamed"/>
          <p:cNvPicPr>
            <a:picLocks noChangeAspect="1" noChangeArrowheads="1"/>
          </p:cNvPicPr>
          <p:nvPr userDrawn="1"/>
        </p:nvPicPr>
        <p:blipFill>
          <a:blip r:embed="rId5">
            <a:lum bright="-12000" contrast="24000"/>
          </a:blip>
          <a:srcRect/>
          <a:stretch>
            <a:fillRect/>
          </a:stretch>
        </p:blipFill>
        <p:spPr bwMode="auto">
          <a:xfrm>
            <a:off x="6883400" y="6253163"/>
            <a:ext cx="1219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0" descr="odu.png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8178800" y="6172200"/>
            <a:ext cx="908050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 userDrawn="1"/>
        </p:nvSpPr>
        <p:spPr>
          <a:xfrm>
            <a:off x="6586538" y="6570663"/>
            <a:ext cx="184150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lang="en-US" dirty="0">
              <a:latin typeface="Arial" pitchFamily="-10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68413"/>
            <a:ext cx="3848100" cy="44497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68413"/>
            <a:ext cx="3848100" cy="44497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12"/>
          <p:cNvSpPr>
            <a:spLocks noChangeShapeType="1"/>
          </p:cNvSpPr>
          <p:nvPr/>
        </p:nvSpPr>
        <p:spPr bwMode="auto">
          <a:xfrm>
            <a:off x="250825" y="6105525"/>
            <a:ext cx="86868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en-US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863600" y="6313488"/>
          <a:ext cx="1117600" cy="392112"/>
        </p:xfrm>
        <a:graphic>
          <a:graphicData uri="http://schemas.openxmlformats.org/presentationml/2006/ole">
            <p:oleObj spid="_x0000_s190466" name="Document" r:id="rId3" imgW="1118616" imgH="393192" progId="Word.Document.8">
              <p:embed/>
            </p:oleObj>
          </a:graphicData>
        </a:graphic>
      </p:graphicFrame>
      <p:pic>
        <p:nvPicPr>
          <p:cNvPr id="9" name="Picture 9" descr="logo6_withline_withscratch_150_150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52400" y="61722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1" descr="lamed"/>
          <p:cNvPicPr>
            <a:picLocks noChangeAspect="1" noChangeArrowheads="1"/>
          </p:cNvPicPr>
          <p:nvPr userDrawn="1"/>
        </p:nvPicPr>
        <p:blipFill>
          <a:blip r:embed="rId5">
            <a:lum bright="-12000" contrast="24000"/>
          </a:blip>
          <a:srcRect/>
          <a:stretch>
            <a:fillRect/>
          </a:stretch>
        </p:blipFill>
        <p:spPr bwMode="auto">
          <a:xfrm>
            <a:off x="6883400" y="6253163"/>
            <a:ext cx="1219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9" descr="odu.png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8178800" y="6172200"/>
            <a:ext cx="908050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 userDrawn="1"/>
        </p:nvSpPr>
        <p:spPr>
          <a:xfrm>
            <a:off x="6586538" y="6570663"/>
            <a:ext cx="184150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lang="en-US" dirty="0">
              <a:latin typeface="Arial" pitchFamily="-10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2"/>
          <p:cNvSpPr>
            <a:spLocks noChangeShapeType="1"/>
          </p:cNvSpPr>
          <p:nvPr/>
        </p:nvSpPr>
        <p:spPr bwMode="auto">
          <a:xfrm>
            <a:off x="250825" y="6105525"/>
            <a:ext cx="86868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863600" y="6313488"/>
          <a:ext cx="1117600" cy="392112"/>
        </p:xfrm>
        <a:graphic>
          <a:graphicData uri="http://schemas.openxmlformats.org/presentationml/2006/ole">
            <p:oleObj spid="_x0000_s191490" name="Document" r:id="rId3" imgW="1118616" imgH="393192" progId="Word.Document.8">
              <p:embed/>
            </p:oleObj>
          </a:graphicData>
        </a:graphic>
      </p:graphicFrame>
      <p:pic>
        <p:nvPicPr>
          <p:cNvPr id="5" name="Picture 9" descr="logo6_withline_withscratch_150_150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52400" y="61722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1" descr="lamed"/>
          <p:cNvPicPr>
            <a:picLocks noChangeAspect="1" noChangeArrowheads="1"/>
          </p:cNvPicPr>
          <p:nvPr userDrawn="1"/>
        </p:nvPicPr>
        <p:blipFill>
          <a:blip r:embed="rId5">
            <a:lum bright="-12000" contrast="24000"/>
          </a:blip>
          <a:srcRect/>
          <a:stretch>
            <a:fillRect/>
          </a:stretch>
        </p:blipFill>
        <p:spPr bwMode="auto">
          <a:xfrm>
            <a:off x="6883400" y="6253163"/>
            <a:ext cx="1219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0" descr="odu.png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8178800" y="6172200"/>
            <a:ext cx="908050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 userDrawn="1"/>
        </p:nvSpPr>
        <p:spPr>
          <a:xfrm>
            <a:off x="6586538" y="6570663"/>
            <a:ext cx="184150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lang="en-US" dirty="0">
              <a:latin typeface="Arial" pitchFamily="-10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12"/>
          <p:cNvSpPr>
            <a:spLocks noChangeShapeType="1"/>
          </p:cNvSpPr>
          <p:nvPr/>
        </p:nvSpPr>
        <p:spPr bwMode="auto">
          <a:xfrm>
            <a:off x="250825" y="6105525"/>
            <a:ext cx="86868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en-US"/>
          </a:p>
        </p:txBody>
      </p:sp>
      <p:graphicFrame>
        <p:nvGraphicFramePr>
          <p:cNvPr id="3" name="Object 3"/>
          <p:cNvGraphicFramePr>
            <a:graphicFrameLocks noChangeAspect="1"/>
          </p:cNvGraphicFramePr>
          <p:nvPr/>
        </p:nvGraphicFramePr>
        <p:xfrm>
          <a:off x="863600" y="6313488"/>
          <a:ext cx="1117600" cy="392112"/>
        </p:xfrm>
        <a:graphic>
          <a:graphicData uri="http://schemas.openxmlformats.org/presentationml/2006/ole">
            <p:oleObj spid="_x0000_s192514" name="Document" r:id="rId3" imgW="1118616" imgH="393192" progId="Word.Document.8">
              <p:embed/>
            </p:oleObj>
          </a:graphicData>
        </a:graphic>
      </p:graphicFrame>
      <p:pic>
        <p:nvPicPr>
          <p:cNvPr id="4" name="Picture 9" descr="logo6_withline_withscratch_150_150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52400" y="61722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lamed"/>
          <p:cNvPicPr>
            <a:picLocks noChangeAspect="1" noChangeArrowheads="1"/>
          </p:cNvPicPr>
          <p:nvPr userDrawn="1"/>
        </p:nvPicPr>
        <p:blipFill>
          <a:blip r:embed="rId5">
            <a:lum bright="-12000" contrast="24000"/>
          </a:blip>
          <a:srcRect/>
          <a:stretch>
            <a:fillRect/>
          </a:stretch>
        </p:blipFill>
        <p:spPr bwMode="auto">
          <a:xfrm>
            <a:off x="6883400" y="6253163"/>
            <a:ext cx="1219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 descr="odu.png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8178800" y="6172200"/>
            <a:ext cx="908050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 userDrawn="1"/>
        </p:nvSpPr>
        <p:spPr>
          <a:xfrm>
            <a:off x="6586538" y="6570663"/>
            <a:ext cx="184150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lang="en-US" dirty="0">
              <a:latin typeface="Arial" pitchFamily="-109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12"/>
          <p:cNvSpPr>
            <a:spLocks noChangeShapeType="1"/>
          </p:cNvSpPr>
          <p:nvPr/>
        </p:nvSpPr>
        <p:spPr bwMode="auto">
          <a:xfrm>
            <a:off x="250825" y="6105525"/>
            <a:ext cx="86868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en-US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863600" y="6313488"/>
          <a:ext cx="1117600" cy="392112"/>
        </p:xfrm>
        <a:graphic>
          <a:graphicData uri="http://schemas.openxmlformats.org/presentationml/2006/ole">
            <p:oleObj spid="_x0000_s193538" name="Document" r:id="rId3" imgW="1118616" imgH="393192" progId="Word.Document.8">
              <p:embed/>
            </p:oleObj>
          </a:graphicData>
        </a:graphic>
      </p:graphicFrame>
      <p:pic>
        <p:nvPicPr>
          <p:cNvPr id="7" name="Picture 9" descr="logo6_withline_withscratch_150_150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52400" y="61722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1" descr="lamed"/>
          <p:cNvPicPr>
            <a:picLocks noChangeAspect="1" noChangeArrowheads="1"/>
          </p:cNvPicPr>
          <p:nvPr userDrawn="1"/>
        </p:nvPicPr>
        <p:blipFill>
          <a:blip r:embed="rId5">
            <a:lum bright="-12000" contrast="24000"/>
          </a:blip>
          <a:srcRect/>
          <a:stretch>
            <a:fillRect/>
          </a:stretch>
        </p:blipFill>
        <p:spPr bwMode="auto">
          <a:xfrm>
            <a:off x="6883400" y="6253163"/>
            <a:ext cx="1219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0" descr="odu.png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8178800" y="6172200"/>
            <a:ext cx="908050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 userDrawn="1"/>
        </p:nvSpPr>
        <p:spPr>
          <a:xfrm>
            <a:off x="6586538" y="6570663"/>
            <a:ext cx="184150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lang="en-US" dirty="0">
              <a:latin typeface="Arial" pitchFamily="-10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12"/>
          <p:cNvSpPr>
            <a:spLocks noChangeShapeType="1"/>
          </p:cNvSpPr>
          <p:nvPr/>
        </p:nvSpPr>
        <p:spPr bwMode="auto">
          <a:xfrm>
            <a:off x="250825" y="6105525"/>
            <a:ext cx="86868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en-US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863600" y="6313488"/>
          <a:ext cx="1117600" cy="392112"/>
        </p:xfrm>
        <a:graphic>
          <a:graphicData uri="http://schemas.openxmlformats.org/presentationml/2006/ole">
            <p:oleObj spid="_x0000_s194562" name="Document" r:id="rId3" imgW="1118616" imgH="393192" progId="Word.Document.8">
              <p:embed/>
            </p:oleObj>
          </a:graphicData>
        </a:graphic>
      </p:graphicFrame>
      <p:pic>
        <p:nvPicPr>
          <p:cNvPr id="7" name="Picture 9" descr="logo6_withline_withscratch_150_150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52400" y="61722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1" descr="lamed"/>
          <p:cNvPicPr>
            <a:picLocks noChangeAspect="1" noChangeArrowheads="1"/>
          </p:cNvPicPr>
          <p:nvPr userDrawn="1"/>
        </p:nvPicPr>
        <p:blipFill>
          <a:blip r:embed="rId5">
            <a:lum bright="-12000" contrast="24000"/>
          </a:blip>
          <a:srcRect/>
          <a:stretch>
            <a:fillRect/>
          </a:stretch>
        </p:blipFill>
        <p:spPr bwMode="auto">
          <a:xfrm>
            <a:off x="6883400" y="6253163"/>
            <a:ext cx="1219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0" descr="odu.png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8178800" y="6172200"/>
            <a:ext cx="908050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 userDrawn="1"/>
        </p:nvSpPr>
        <p:spPr>
          <a:xfrm>
            <a:off x="6586538" y="6570663"/>
            <a:ext cx="184150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lang="en-US" dirty="0">
              <a:latin typeface="Arial" pitchFamily="-10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6" Type="http://schemas.openxmlformats.org/officeDocument/2006/relationships/oleObject" Target="../embeddings/Microsoft_Word_97_-_2004_Document1.doc"/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5" Type="http://schemas.openxmlformats.org/officeDocument/2006/relationships/vmlDrawing" Target="../drawings/vmlDrawing1.v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19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18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12" name="Line 12"/>
          <p:cNvSpPr>
            <a:spLocks noChangeShapeType="1"/>
          </p:cNvSpPr>
          <p:nvPr/>
        </p:nvSpPr>
        <p:spPr bwMode="auto">
          <a:xfrm>
            <a:off x="250825" y="6105525"/>
            <a:ext cx="86868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28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88913"/>
            <a:ext cx="7848600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27432" rIns="91440" bIns="2743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BE" dirty="0"/>
              <a:t>Click to edit Master title style</a:t>
            </a:r>
            <a:endParaRPr lang="en-US" dirty="0"/>
          </a:p>
        </p:txBody>
      </p:sp>
      <p:sp>
        <p:nvSpPr>
          <p:cNvPr id="1029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68413"/>
            <a:ext cx="7848600" cy="444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863600" y="6313488"/>
          <a:ext cx="1117600" cy="392112"/>
        </p:xfrm>
        <a:graphic>
          <a:graphicData uri="http://schemas.openxmlformats.org/presentationml/2006/ole">
            <p:oleObj spid="_x0000_s1026" name="Document" r:id="rId16" imgW="1118616" imgH="393192" progId="Word.Document.8">
              <p:embed/>
            </p:oleObj>
          </a:graphicData>
        </a:graphic>
      </p:graphicFrame>
      <p:pic>
        <p:nvPicPr>
          <p:cNvPr id="1032" name="Picture 21" descr="lamed"/>
          <p:cNvPicPr>
            <a:picLocks noChangeAspect="1" noChangeArrowheads="1"/>
          </p:cNvPicPr>
          <p:nvPr userDrawn="1"/>
        </p:nvPicPr>
        <p:blipFill>
          <a:blip r:embed="rId17">
            <a:lum bright="-12000" contrast="24000"/>
          </a:blip>
          <a:srcRect/>
          <a:stretch>
            <a:fillRect/>
          </a:stretch>
        </p:blipFill>
        <p:spPr bwMode="auto">
          <a:xfrm>
            <a:off x="6883400" y="6253163"/>
            <a:ext cx="1219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10" descr="odu.png"/>
          <p:cNvPicPr>
            <a:picLocks noChangeAspect="1"/>
          </p:cNvPicPr>
          <p:nvPr userDrawn="1"/>
        </p:nvPicPr>
        <p:blipFill>
          <a:blip r:embed="rId18"/>
          <a:srcRect/>
          <a:stretch>
            <a:fillRect/>
          </a:stretch>
        </p:blipFill>
        <p:spPr bwMode="auto">
          <a:xfrm>
            <a:off x="8178800" y="6172200"/>
            <a:ext cx="908050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 userDrawn="1"/>
        </p:nvSpPr>
        <p:spPr>
          <a:xfrm>
            <a:off x="6586538" y="6570663"/>
            <a:ext cx="184150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lang="en-US" dirty="0">
              <a:latin typeface="Arial" pitchFamily="-109" charset="0"/>
            </a:endParaRPr>
          </a:p>
        </p:txBody>
      </p:sp>
      <p:pic>
        <p:nvPicPr>
          <p:cNvPr id="14" name="Picture 9" descr="logo6_withline_withscratch_150_150.png"/>
          <p:cNvPicPr>
            <a:picLocks noChangeAspect="1"/>
          </p:cNvPicPr>
          <p:nvPr userDrawn="1"/>
        </p:nvPicPr>
        <p:blipFill>
          <a:blip r:embed="rId19"/>
          <a:srcRect/>
          <a:stretch>
            <a:fillRect/>
          </a:stretch>
        </p:blipFill>
        <p:spPr bwMode="auto">
          <a:xfrm>
            <a:off x="152400" y="61722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u="none">
          <a:solidFill>
            <a:schemeClr val="tx1"/>
          </a:solidFill>
          <a:latin typeface="+mj-lt"/>
          <a:ea typeface="ＭＳ Ｐゴシック" pitchFamily="-110" charset="-128"/>
          <a:cs typeface="ＭＳ Ｐゴシック" pitchFamily="-110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omic Sans MS" charset="0"/>
          <a:ea typeface="ＭＳ Ｐゴシック" pitchFamily="-110" charset="-128"/>
          <a:cs typeface="ＭＳ Ｐゴシック" pitchFamily="-11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omic Sans MS" charset="0"/>
          <a:ea typeface="ＭＳ Ｐゴシック" pitchFamily="-110" charset="-128"/>
          <a:cs typeface="ＭＳ Ｐゴシック" pitchFamily="-11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omic Sans MS" charset="0"/>
          <a:ea typeface="ＭＳ Ｐゴシック" pitchFamily="-110" charset="-128"/>
          <a:cs typeface="ＭＳ Ｐゴシック" pitchFamily="-11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omic Sans MS" charset="0"/>
          <a:ea typeface="ＭＳ Ｐゴシック" pitchFamily="-110" charset="-128"/>
          <a:cs typeface="ＭＳ Ｐゴシック" pitchFamily="-11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omic Sans M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omic Sans M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omic Sans M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omic Sans M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55000"/>
        <a:buChar char="o"/>
        <a:defRPr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-"/>
        <a:defRPr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image" Target="../media/image10.jpe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Relationship Id="rId5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ChangeArrowheads="1"/>
          </p:cNvSpPr>
          <p:nvPr/>
        </p:nvSpPr>
        <p:spPr bwMode="auto">
          <a:xfrm>
            <a:off x="3810000" y="1905000"/>
            <a:ext cx="5334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</a:pPr>
            <a:endParaRPr lang="en-US" sz="1800" b="0">
              <a:solidFill>
                <a:schemeClr val="tx1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953000" y="1066800"/>
            <a:ext cx="3810000" cy="4343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tIns="27432" bIns="27432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sz="2200" b="0" dirty="0" smtClean="0">
              <a:solidFill>
                <a:srgbClr val="000000"/>
              </a:solidFill>
              <a:latin typeface="Arial" pitchFamily="-109" charset="0"/>
            </a:endParaRPr>
          </a:p>
          <a:p>
            <a:pPr>
              <a:defRPr/>
            </a:pPr>
            <a:r>
              <a:rPr lang="en-US" sz="2200" dirty="0">
                <a:solidFill>
                  <a:srgbClr val="000000"/>
                </a:solidFill>
                <a:latin typeface="Arial" pitchFamily="-109" charset="0"/>
              </a:rPr>
              <a:t>Herbert Van de </a:t>
            </a:r>
            <a:r>
              <a:rPr lang="en-US" sz="2200" dirty="0" err="1" smtClean="0">
                <a:solidFill>
                  <a:srgbClr val="000000"/>
                </a:solidFill>
                <a:latin typeface="Arial" pitchFamily="-109" charset="0"/>
              </a:rPr>
              <a:t>Sompel</a:t>
            </a:r>
            <a:endParaRPr lang="en-US" sz="2200" dirty="0" smtClean="0">
              <a:solidFill>
                <a:srgbClr val="000000"/>
              </a:solidFill>
              <a:latin typeface="Arial" pitchFamily="-109" charset="0"/>
            </a:endParaRPr>
          </a:p>
          <a:p>
            <a:pPr>
              <a:defRPr/>
            </a:pPr>
            <a:r>
              <a:rPr lang="en-GB" sz="2200" dirty="0" smtClean="0">
                <a:solidFill>
                  <a:srgbClr val="000000"/>
                </a:solidFill>
                <a:latin typeface="Arial" pitchFamily="-109" charset="0"/>
              </a:rPr>
              <a:t>Michael L. Nelson</a:t>
            </a:r>
            <a:endParaRPr lang="en-US" sz="2200" dirty="0" smtClean="0">
              <a:solidFill>
                <a:srgbClr val="000000"/>
              </a:solidFill>
              <a:latin typeface="Arial" pitchFamily="-109" charset="0"/>
            </a:endParaRPr>
          </a:p>
          <a:p>
            <a:pPr>
              <a:defRPr/>
            </a:pPr>
            <a:r>
              <a:rPr lang="en-GB" sz="2200" b="0" dirty="0" smtClean="0">
                <a:solidFill>
                  <a:srgbClr val="000000"/>
                </a:solidFill>
                <a:latin typeface="Arial" pitchFamily="-109" charset="0"/>
              </a:rPr>
              <a:t>Robert Sanderson</a:t>
            </a:r>
            <a:r>
              <a:rPr lang="en-GB" sz="2200" b="0" dirty="0" smtClean="0">
                <a:solidFill>
                  <a:srgbClr val="000000"/>
                </a:solidFill>
                <a:latin typeface="Arial" pitchFamily="-109" charset="0"/>
              </a:rPr>
              <a:t> </a:t>
            </a:r>
          </a:p>
          <a:p>
            <a:pPr>
              <a:defRPr/>
            </a:pPr>
            <a:r>
              <a:rPr lang="en-GB" sz="2200" b="0" dirty="0" smtClean="0">
                <a:solidFill>
                  <a:srgbClr val="000000"/>
                </a:solidFill>
                <a:latin typeface="Arial" pitchFamily="-109" charset="0"/>
              </a:rPr>
              <a:t>Lyudmila </a:t>
            </a:r>
            <a:r>
              <a:rPr lang="en-GB" sz="2200" b="0" dirty="0" err="1" smtClean="0">
                <a:solidFill>
                  <a:srgbClr val="000000"/>
                </a:solidFill>
                <a:latin typeface="Arial" pitchFamily="-109" charset="0"/>
              </a:rPr>
              <a:t>Balakireva</a:t>
            </a:r>
            <a:endParaRPr lang="en-GB" sz="2200" b="0" dirty="0" smtClean="0">
              <a:solidFill>
                <a:srgbClr val="000000"/>
              </a:solidFill>
              <a:latin typeface="Arial" pitchFamily="-109" charset="0"/>
            </a:endParaRPr>
          </a:p>
          <a:p>
            <a:pPr>
              <a:defRPr/>
            </a:pPr>
            <a:r>
              <a:rPr lang="en-GB" sz="2200" b="0" dirty="0" err="1" smtClean="0">
                <a:solidFill>
                  <a:srgbClr val="000000"/>
                </a:solidFill>
                <a:latin typeface="Arial" pitchFamily="-109" charset="0"/>
              </a:rPr>
              <a:t>Harihar</a:t>
            </a:r>
            <a:r>
              <a:rPr lang="en-GB" sz="2200" b="0" dirty="0" smtClean="0">
                <a:solidFill>
                  <a:srgbClr val="000000"/>
                </a:solidFill>
                <a:latin typeface="Arial" pitchFamily="-109" charset="0"/>
              </a:rPr>
              <a:t> Shankar</a:t>
            </a:r>
          </a:p>
          <a:p>
            <a:pPr>
              <a:defRPr/>
            </a:pPr>
            <a:r>
              <a:rPr lang="en-GB" sz="2200" b="0" dirty="0">
                <a:solidFill>
                  <a:srgbClr val="000000"/>
                </a:solidFill>
                <a:latin typeface="Arial" pitchFamily="-109" charset="0"/>
              </a:rPr>
              <a:t>Scott Ainsworth</a:t>
            </a:r>
            <a:endParaRPr lang="en-GB" sz="2200" b="0" dirty="0" smtClean="0">
              <a:solidFill>
                <a:srgbClr val="000000"/>
              </a:solidFill>
              <a:latin typeface="Arial" pitchFamily="-109" charset="0"/>
            </a:endParaRPr>
          </a:p>
          <a:p>
            <a:pPr>
              <a:defRPr/>
            </a:pPr>
            <a:r>
              <a:rPr lang="en-GB" dirty="0" smtClean="0">
                <a:solidFill>
                  <a:srgbClr val="000000"/>
                </a:solidFill>
                <a:latin typeface="Arial" pitchFamily="-109" charset="0"/>
              </a:rPr>
              <a:t/>
            </a:r>
            <a:br>
              <a:rPr lang="en-GB" dirty="0" smtClean="0">
                <a:solidFill>
                  <a:srgbClr val="000000"/>
                </a:solidFill>
                <a:latin typeface="Arial" pitchFamily="-109" charset="0"/>
              </a:rPr>
            </a:br>
            <a:r>
              <a:rPr lang="en-GB" sz="2000" dirty="0">
                <a:solidFill>
                  <a:srgbClr val="000000"/>
                </a:solidFill>
                <a:latin typeface="Arial" pitchFamily="-109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Arial" pitchFamily="-109" charset="0"/>
              </a:rPr>
            </a:br>
            <a:r>
              <a:rPr lang="en-GB" sz="2000" dirty="0">
                <a:solidFill>
                  <a:srgbClr val="000000"/>
                </a:solidFill>
                <a:latin typeface="Arial" pitchFamily="-109" charset="0"/>
              </a:rPr>
              <a:t/>
            </a:r>
            <a:br>
              <a:rPr lang="en-GB" sz="2000" dirty="0">
                <a:solidFill>
                  <a:srgbClr val="000000"/>
                </a:solidFill>
                <a:latin typeface="Arial" pitchFamily="-109" charset="0"/>
              </a:rPr>
            </a:br>
            <a:endParaRPr lang="en-US" sz="2000" dirty="0">
              <a:solidFill>
                <a:srgbClr val="000000"/>
              </a:solidFill>
              <a:latin typeface="Arial" pitchFamily="-109" charset="0"/>
            </a:endParaRPr>
          </a:p>
        </p:txBody>
      </p:sp>
      <p:sp>
        <p:nvSpPr>
          <p:cNvPr id="17412" name="Rectangle 7"/>
          <p:cNvSpPr>
            <a:spLocks noChangeArrowheads="1"/>
          </p:cNvSpPr>
          <p:nvPr/>
        </p:nvSpPr>
        <p:spPr bwMode="auto">
          <a:xfrm>
            <a:off x="3810000" y="1905000"/>
            <a:ext cx="5334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</a:pPr>
            <a:endParaRPr lang="en-US"/>
          </a:p>
        </p:txBody>
      </p:sp>
      <p:pic>
        <p:nvPicPr>
          <p:cNvPr id="17414" name="Picture 15" descr="logo_bw_withline_withscratch_tris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066800"/>
            <a:ext cx="4343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5" name="Title 1"/>
          <p:cNvSpPr txBox="1">
            <a:spLocks/>
          </p:cNvSpPr>
          <p:nvPr/>
        </p:nvSpPr>
        <p:spPr bwMode="auto">
          <a:xfrm>
            <a:off x="0" y="188913"/>
            <a:ext cx="9144000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27432" bIns="27432" anchor="ctr">
            <a:prstTxWarp prst="textNoShape">
              <a:avLst/>
            </a:prstTxWarp>
          </a:bodyPr>
          <a:lstStyle/>
          <a:p>
            <a:pPr eaLnBrk="0" hangingPunct="0"/>
            <a:r>
              <a:rPr lang="en-US" sz="2400" b="0" dirty="0" smtClean="0">
                <a:solidFill>
                  <a:srgbClr val="000000"/>
                </a:solidFill>
              </a:rPr>
              <a:t>Memento: Time Travel for the Web</a:t>
            </a:r>
            <a:endParaRPr lang="en-US" sz="2400" b="0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17416" name="Rectangle 17"/>
          <p:cNvSpPr>
            <a:spLocks noChangeArrowheads="1"/>
          </p:cNvSpPr>
          <p:nvPr/>
        </p:nvSpPr>
        <p:spPr bwMode="auto">
          <a:xfrm>
            <a:off x="4953000" y="4459287"/>
            <a:ext cx="3810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800" b="0" dirty="0">
                <a:solidFill>
                  <a:srgbClr val="000000"/>
                </a:solidFill>
              </a:rPr>
              <a:t>Memento is partially funded by the Library of Congress</a:t>
            </a:r>
            <a:endParaRPr lang="en-US" sz="18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 txBox="1">
            <a:spLocks noChangeArrowheads="1"/>
          </p:cNvSpPr>
          <p:nvPr/>
        </p:nvSpPr>
        <p:spPr bwMode="auto">
          <a:xfrm>
            <a:off x="914400" y="76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27432" bIns="27432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b="0" dirty="0">
                <a:solidFill>
                  <a:schemeClr val="tx1"/>
                </a:solidFill>
                <a:ea typeface="Arial" charset="0"/>
                <a:cs typeface="Arial" charset="0"/>
              </a:rPr>
              <a:t>The Memento</a:t>
            </a:r>
            <a:r>
              <a:rPr lang="en-US" sz="2400" b="0" dirty="0" smtClean="0">
                <a:solidFill>
                  <a:schemeClr val="tx1"/>
                </a:solidFill>
                <a:ea typeface="Arial" charset="0"/>
                <a:cs typeface="Arial" charset="0"/>
              </a:rPr>
              <a:t> Framework</a:t>
            </a:r>
            <a:endParaRPr lang="en-US" sz="2400" b="0" dirty="0">
              <a:solidFill>
                <a:schemeClr val="tx1"/>
              </a:solidFill>
              <a:ea typeface="Arial" charset="0"/>
              <a:cs typeface="Arial" charset="0"/>
            </a:endParaRPr>
          </a:p>
        </p:txBody>
      </p:sp>
      <p:pic>
        <p:nvPicPr>
          <p:cNvPr id="26629" name="Picture 12" descr="memento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49363"/>
            <a:ext cx="9144000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8600" y="48006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9" name="Picture 2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8600" y="57150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1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48600" y="29718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1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48600" y="396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772400" cy="1143000"/>
          </a:xfrm>
        </p:spPr>
        <p:txBody>
          <a:bodyPr/>
          <a:lstStyle/>
          <a:p>
            <a:r>
              <a:rPr lang="en-US" smtClean="0">
                <a:latin typeface="Arial" charset="0"/>
                <a:ea typeface="Arial" charset="0"/>
                <a:cs typeface="Arial" charset="0"/>
              </a:rPr>
              <a:t>Memento HTTP Flow</a:t>
            </a:r>
          </a:p>
        </p:txBody>
      </p:sp>
      <p:pic>
        <p:nvPicPr>
          <p:cNvPr id="24583" name="Picture 15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48600" y="11430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4" name="Picture 7" descr="firefox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7200" y="1277938"/>
            <a:ext cx="685800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5" name="Picture 15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48600" y="2057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6" name="Picture 10" descr="firefox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7200" y="2192338"/>
            <a:ext cx="685800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7" name="Text Box 12"/>
          <p:cNvSpPr txBox="1">
            <a:spLocks noChangeArrowheads="1"/>
          </p:cNvSpPr>
          <p:nvPr/>
        </p:nvSpPr>
        <p:spPr bwMode="auto">
          <a:xfrm>
            <a:off x="1295400" y="1219200"/>
            <a:ext cx="6553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0" dirty="0">
                <a:solidFill>
                  <a:srgbClr val="000000"/>
                </a:solidFill>
                <a:latin typeface="Courier New" charset="0"/>
              </a:rPr>
              <a:t>HEAD </a:t>
            </a:r>
            <a:r>
              <a:rPr lang="en-US" sz="2000" b="0" dirty="0" smtClean="0">
                <a:solidFill>
                  <a:srgbClr val="000000"/>
                </a:solidFill>
                <a:latin typeface="Courier New" charset="0"/>
              </a:rPr>
              <a:t>R</a:t>
            </a:r>
            <a:endParaRPr lang="en-US" sz="2000" b="0" dirty="0">
              <a:solidFill>
                <a:srgbClr val="000000"/>
              </a:solidFill>
              <a:latin typeface="Courier New" charset="0"/>
            </a:endParaRPr>
          </a:p>
        </p:txBody>
      </p:sp>
      <p:sp>
        <p:nvSpPr>
          <p:cNvPr id="24588" name="Text Box 13"/>
          <p:cNvSpPr txBox="1">
            <a:spLocks noChangeArrowheads="1"/>
          </p:cNvSpPr>
          <p:nvPr/>
        </p:nvSpPr>
        <p:spPr bwMode="auto">
          <a:xfrm>
            <a:off x="1295400" y="2111375"/>
            <a:ext cx="6553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0" dirty="0" smtClean="0">
                <a:solidFill>
                  <a:srgbClr val="000000"/>
                </a:solidFill>
                <a:latin typeface="Courier New" charset="0"/>
              </a:rPr>
              <a:t>200, </a:t>
            </a:r>
            <a:r>
              <a:rPr lang="en-US" sz="2000" b="0" dirty="0" err="1" smtClean="0">
                <a:solidFill>
                  <a:srgbClr val="000000"/>
                </a:solidFill>
                <a:latin typeface="Courier New" charset="0"/>
              </a:rPr>
              <a:t>Link</a:t>
            </a:r>
            <a:r>
              <a:rPr lang="en-US" sz="1400" b="0" dirty="0" err="1">
                <a:solidFill>
                  <a:srgbClr val="000000"/>
                </a:solidFill>
                <a:latin typeface="Wingdings" charset="2"/>
                <a:ea typeface="Wingdings" charset="2"/>
                <a:cs typeface="Wingdings" charset="2"/>
              </a:rPr>
              <a:t></a:t>
            </a:r>
            <a:r>
              <a:rPr lang="en-US" sz="2000" b="0" dirty="0" err="1">
                <a:solidFill>
                  <a:srgbClr val="000000"/>
                </a:solidFill>
                <a:latin typeface="Courier New" charset="0"/>
              </a:rPr>
              <a:t>G</a:t>
            </a:r>
            <a:endParaRPr lang="en-US" sz="2000" b="0" dirty="0">
              <a:solidFill>
                <a:srgbClr val="000000"/>
              </a:solidFill>
              <a:latin typeface="Courier New" charset="0"/>
            </a:endParaRPr>
          </a:p>
        </p:txBody>
      </p:sp>
      <p:pic>
        <p:nvPicPr>
          <p:cNvPr id="24589" name="Picture 15" descr="firefox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7200" y="3106738"/>
            <a:ext cx="685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0" name="Picture 18" descr="firefox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7200" y="4097338"/>
            <a:ext cx="685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91" name="Text Box 21"/>
          <p:cNvSpPr txBox="1">
            <a:spLocks noChangeArrowheads="1"/>
          </p:cNvSpPr>
          <p:nvPr/>
        </p:nvSpPr>
        <p:spPr bwMode="auto">
          <a:xfrm>
            <a:off x="1295400" y="4016375"/>
            <a:ext cx="6553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0">
                <a:solidFill>
                  <a:srgbClr val="000000"/>
                </a:solidFill>
                <a:latin typeface="Courier New" charset="0"/>
              </a:rPr>
              <a:t>302</a:t>
            </a:r>
            <a:r>
              <a:rPr lang="en-US" sz="1400" b="0">
                <a:solidFill>
                  <a:srgbClr val="000000"/>
                </a:solidFill>
                <a:latin typeface="Wingdings" charset="2"/>
                <a:ea typeface="Wingdings" charset="2"/>
                <a:cs typeface="Wingdings" charset="2"/>
              </a:rPr>
              <a:t></a:t>
            </a:r>
            <a:r>
              <a:rPr lang="en-US" sz="2000" b="0">
                <a:solidFill>
                  <a:srgbClr val="000000"/>
                </a:solidFill>
                <a:latin typeface="Courier New" charset="0"/>
              </a:rPr>
              <a:t>M, Vary, TCN, Link</a:t>
            </a:r>
            <a:r>
              <a:rPr lang="en-US" sz="1400" b="0">
                <a:solidFill>
                  <a:srgbClr val="000000"/>
                </a:solidFill>
                <a:latin typeface="Wingdings" charset="2"/>
                <a:ea typeface="Wingdings" charset="2"/>
                <a:cs typeface="Wingdings" charset="2"/>
              </a:rPr>
              <a:t></a:t>
            </a:r>
            <a:r>
              <a:rPr lang="en-US" sz="2000" b="0">
                <a:solidFill>
                  <a:srgbClr val="000000"/>
                </a:solidFill>
                <a:latin typeface="Courier New" charset="0"/>
                <a:ea typeface="Wingdings" charset="2"/>
                <a:cs typeface="Wingdings" charset="2"/>
              </a:rPr>
              <a:t>R,M</a:t>
            </a:r>
            <a:endParaRPr lang="en-US" sz="2000" b="0">
              <a:solidFill>
                <a:srgbClr val="000000"/>
              </a:solidFill>
              <a:latin typeface="Courier New" charset="0"/>
              <a:ea typeface="Courier New" charset="0"/>
              <a:cs typeface="Courier New" charset="0"/>
            </a:endParaRPr>
          </a:p>
        </p:txBody>
      </p:sp>
      <p:pic>
        <p:nvPicPr>
          <p:cNvPr id="24592" name="Picture 26" descr="firefox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7200" y="4935538"/>
            <a:ext cx="685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3" name="Picture 28" descr="firefox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7200" y="5849938"/>
            <a:ext cx="685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94" name="Text Box 31"/>
          <p:cNvSpPr txBox="1">
            <a:spLocks noChangeArrowheads="1"/>
          </p:cNvSpPr>
          <p:nvPr/>
        </p:nvSpPr>
        <p:spPr bwMode="auto">
          <a:xfrm>
            <a:off x="1143000" y="5791200"/>
            <a:ext cx="6934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0">
                <a:solidFill>
                  <a:srgbClr val="000000"/>
                </a:solidFill>
                <a:latin typeface="Courier New" charset="0"/>
              </a:rPr>
              <a:t>200, Content-Datetime, Link</a:t>
            </a:r>
            <a:r>
              <a:rPr lang="en-US" sz="1400" b="0">
                <a:solidFill>
                  <a:srgbClr val="000000"/>
                </a:solidFill>
                <a:latin typeface="Wingdings" charset="2"/>
                <a:ea typeface="Wingdings" charset="2"/>
                <a:cs typeface="Wingdings" charset="2"/>
              </a:rPr>
              <a:t></a:t>
            </a:r>
            <a:r>
              <a:rPr lang="en-US" sz="2000" b="0">
                <a:solidFill>
                  <a:srgbClr val="000000"/>
                </a:solidFill>
                <a:latin typeface="Courier New" charset="0"/>
                <a:ea typeface="Wingdings" charset="2"/>
                <a:cs typeface="Wingdings" charset="2"/>
              </a:rPr>
              <a:t>R,M</a:t>
            </a:r>
            <a:endParaRPr lang="en-US" sz="2000" b="0">
              <a:solidFill>
                <a:srgbClr val="000000"/>
              </a:solidFill>
              <a:latin typeface="Courier New" charset="0"/>
            </a:endParaRPr>
          </a:p>
        </p:txBody>
      </p:sp>
      <p:sp>
        <p:nvSpPr>
          <p:cNvPr id="24595" name="Text Box 41"/>
          <p:cNvSpPr txBox="1">
            <a:spLocks noChangeArrowheads="1"/>
          </p:cNvSpPr>
          <p:nvPr/>
        </p:nvSpPr>
        <p:spPr bwMode="auto">
          <a:xfrm>
            <a:off x="1295400" y="3048000"/>
            <a:ext cx="6553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0">
                <a:solidFill>
                  <a:srgbClr val="000000"/>
                </a:solidFill>
                <a:latin typeface="Courier New" charset="0"/>
              </a:rPr>
              <a:t>GET G, Accept-Datetime</a:t>
            </a:r>
          </a:p>
        </p:txBody>
      </p:sp>
      <p:sp>
        <p:nvSpPr>
          <p:cNvPr id="24596" name="Text Box 42"/>
          <p:cNvSpPr txBox="1">
            <a:spLocks noChangeArrowheads="1"/>
          </p:cNvSpPr>
          <p:nvPr/>
        </p:nvSpPr>
        <p:spPr bwMode="auto">
          <a:xfrm>
            <a:off x="1295400" y="4854575"/>
            <a:ext cx="6553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0" dirty="0">
                <a:solidFill>
                  <a:srgbClr val="000000"/>
                </a:solidFill>
                <a:latin typeface="Courier New" charset="0"/>
              </a:rPr>
              <a:t>GET </a:t>
            </a:r>
            <a:r>
              <a:rPr lang="en-US" sz="2000" b="0" dirty="0" smtClean="0">
                <a:solidFill>
                  <a:srgbClr val="000000"/>
                </a:solidFill>
                <a:latin typeface="Courier New" charset="0"/>
              </a:rPr>
              <a:t>M</a:t>
            </a:r>
            <a:endParaRPr lang="en-US" sz="2000" b="0" dirty="0">
              <a:solidFill>
                <a:srgbClr val="000000"/>
              </a:solidFill>
              <a:latin typeface="Courier New" charset="0"/>
            </a:endParaRPr>
          </a:p>
        </p:txBody>
      </p:sp>
      <p:cxnSp>
        <p:nvCxnSpPr>
          <p:cNvPr id="24597" name="Straight Arrow Connector 31"/>
          <p:cNvCxnSpPr>
            <a:cxnSpLocks noChangeShapeType="1"/>
          </p:cNvCxnSpPr>
          <p:nvPr/>
        </p:nvCxnSpPr>
        <p:spPr bwMode="auto">
          <a:xfrm>
            <a:off x="1143000" y="1600200"/>
            <a:ext cx="6858000" cy="15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4598" name="Straight Arrow Connector 33"/>
          <p:cNvCxnSpPr>
            <a:cxnSpLocks noChangeShapeType="1"/>
          </p:cNvCxnSpPr>
          <p:nvPr/>
        </p:nvCxnSpPr>
        <p:spPr bwMode="auto">
          <a:xfrm rot="10800000">
            <a:off x="1143000" y="2514600"/>
            <a:ext cx="6858000" cy="15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4599" name="Straight Arrow Connector 35"/>
          <p:cNvCxnSpPr>
            <a:cxnSpLocks noChangeShapeType="1"/>
          </p:cNvCxnSpPr>
          <p:nvPr/>
        </p:nvCxnSpPr>
        <p:spPr bwMode="auto">
          <a:xfrm flipV="1">
            <a:off x="1143000" y="3429000"/>
            <a:ext cx="685800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4600" name="Straight Arrow Connector 37"/>
          <p:cNvCxnSpPr>
            <a:cxnSpLocks noChangeShapeType="1"/>
          </p:cNvCxnSpPr>
          <p:nvPr/>
        </p:nvCxnSpPr>
        <p:spPr bwMode="auto">
          <a:xfrm rot="10800000" flipV="1">
            <a:off x="1143000" y="4419600"/>
            <a:ext cx="685800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4601" name="Straight Arrow Connector 39"/>
          <p:cNvCxnSpPr>
            <a:cxnSpLocks noChangeShapeType="1"/>
          </p:cNvCxnSpPr>
          <p:nvPr/>
        </p:nvCxnSpPr>
        <p:spPr bwMode="auto">
          <a:xfrm flipV="1">
            <a:off x="1143000" y="5257800"/>
            <a:ext cx="685800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4602" name="Straight Arrow Connector 41"/>
          <p:cNvCxnSpPr>
            <a:cxnSpLocks noChangeShapeType="1"/>
          </p:cNvCxnSpPr>
          <p:nvPr/>
        </p:nvCxnSpPr>
        <p:spPr bwMode="auto">
          <a:xfrm rot="10800000" flipV="1">
            <a:off x="1143000" y="6172200"/>
            <a:ext cx="685800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935037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  <a:ea typeface="ＭＳ Ｐゴシック" charset="-128"/>
                <a:cs typeface="ＭＳ Ｐゴシック" charset="-128"/>
              </a:rPr>
              <a:t>Memento wants to make navigating the Web’s Past Easy</a:t>
            </a:r>
            <a:endParaRPr lang="en-US" smtClean="0"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19459" name="Content Placeholder 9" descr="logo_bw_withline_withscratch_tris.png"/>
          <p:cNvPicPr>
            <a:picLocks noGrp="1" noChangeAspect="1"/>
          </p:cNvPicPr>
          <p:nvPr>
            <p:ph idx="1"/>
          </p:nvPr>
        </p:nvPicPr>
        <p:blipFill>
          <a:blip r:embed="rId3"/>
          <a:srcRect l="-38191" r="-38191"/>
          <a:stretch>
            <a:fillRect/>
          </a:stretch>
        </p:blipFill>
        <p:spPr>
          <a:xfrm>
            <a:off x="914400" y="1066800"/>
            <a:ext cx="7257786" cy="4114800"/>
          </a:xfrm>
        </p:spPr>
      </p:pic>
      <p:sp>
        <p:nvSpPr>
          <p:cNvPr id="5" name="Rectangle 16"/>
          <p:cNvSpPr>
            <a:spLocks noChangeArrowheads="1"/>
          </p:cNvSpPr>
          <p:nvPr/>
        </p:nvSpPr>
        <p:spPr bwMode="auto">
          <a:xfrm>
            <a:off x="0" y="5181600"/>
            <a:ext cx="914400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0" lvl="1"/>
            <a:r>
              <a:rPr lang="en-US" sz="2400" b="0" dirty="0">
                <a:solidFill>
                  <a:srgbClr val="000000"/>
                </a:solidFill>
              </a:rPr>
              <a:t>http://</a:t>
            </a:r>
            <a:r>
              <a:rPr lang="en-US" sz="2400" b="0" dirty="0" err="1">
                <a:solidFill>
                  <a:srgbClr val="000000"/>
                </a:solidFill>
              </a:rPr>
              <a:t>www.memento</a:t>
            </a:r>
            <a:r>
              <a:rPr lang="en-US" sz="2400" b="0" dirty="0" err="1">
                <a:solidFill>
                  <a:schemeClr val="tx1"/>
                </a:solidFill>
              </a:rPr>
              <a:t>web.</a:t>
            </a:r>
            <a:r>
              <a:rPr lang="en-US" sz="2400" b="0" dirty="0" err="1" smtClean="0">
                <a:solidFill>
                  <a:schemeClr val="tx1"/>
                </a:solidFill>
              </a:rPr>
              <a:t>org</a:t>
            </a:r>
            <a:endParaRPr lang="en-US" sz="2400" b="0" dirty="0" smtClean="0">
              <a:solidFill>
                <a:schemeClr val="tx1"/>
              </a:solidFill>
            </a:endParaRPr>
          </a:p>
          <a:p>
            <a:pPr marL="0" lvl="1"/>
            <a:r>
              <a:rPr lang="en-US" sz="2400" b="0" dirty="0" smtClean="0">
                <a:solidFill>
                  <a:schemeClr val="tx1"/>
                </a:solidFill>
                <a:ea typeface="Courier" charset="0"/>
                <a:cs typeface="Arial" charset="0"/>
              </a:rPr>
              <a:t>http://</a:t>
            </a:r>
            <a:r>
              <a:rPr lang="en-US" sz="2400" b="0" dirty="0" err="1" smtClean="0">
                <a:solidFill>
                  <a:schemeClr val="tx1"/>
                </a:solidFill>
                <a:ea typeface="Courier" charset="0"/>
                <a:cs typeface="Arial" charset="0"/>
              </a:rPr>
              <a:t>groups.google.com</a:t>
            </a:r>
            <a:r>
              <a:rPr lang="en-US" sz="2400" b="0" dirty="0" smtClean="0">
                <a:solidFill>
                  <a:schemeClr val="tx1"/>
                </a:solidFill>
                <a:ea typeface="Courier" charset="0"/>
                <a:cs typeface="Arial" charset="0"/>
              </a:rPr>
              <a:t>/group/memento-dev</a:t>
            </a:r>
          </a:p>
          <a:p>
            <a:pPr marL="0" lvl="1"/>
            <a:endParaRPr lang="en-US" sz="2000" dirty="0" smtClean="0">
              <a:ea typeface="Courier" charset="0"/>
              <a:cs typeface="Arial" charset="0"/>
            </a:endParaRPr>
          </a:p>
          <a:p>
            <a:endParaRPr lang="en-US" sz="2400" b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000000"/>
      </a:accent2>
      <a:accent3>
        <a:srgbClr val="FFFFFF"/>
      </a:accent3>
      <a:accent4>
        <a:srgbClr val="000000"/>
      </a:accent4>
      <a:accent5>
        <a:srgbClr val="DAEDEF"/>
      </a:accent5>
      <a:accent6>
        <a:srgbClr val="000000"/>
      </a:accent6>
      <a:hlink>
        <a:srgbClr val="000000"/>
      </a:hlink>
      <a:folHlink>
        <a:srgbClr val="000000"/>
      </a:folHlink>
    </a:clrScheme>
    <a:fontScheme name="1_Custom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200" b="1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200" b="1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000000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17336</TotalTime>
  <Words>117</Words>
  <Application>Microsoft Macintosh PowerPoint</Application>
  <PresentationFormat>On-screen Show (4:3)</PresentationFormat>
  <Paragraphs>25</Paragraphs>
  <Slides>4</Slides>
  <Notes>3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1_Custom Design</vt:lpstr>
      <vt:lpstr>Document</vt:lpstr>
      <vt:lpstr>Slide 1</vt:lpstr>
      <vt:lpstr>Slide 2</vt:lpstr>
      <vt:lpstr>Memento HTTP Flow</vt:lpstr>
      <vt:lpstr>Memento wants to make navigating the Web’s Past Easy</vt:lpstr>
    </vt:vector>
  </TitlesOfParts>
  <Company>Ghent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Suggestions concerning MPEG-21 Digital Item Method operations and their implementation </dc:title>
  <dc:creator> Wesley De Neve</dc:creator>
  <cp:lastModifiedBy>ftuser</cp:lastModifiedBy>
  <cp:revision>1353</cp:revision>
  <cp:lastPrinted>2010-03-19T16:00:34Z</cp:lastPrinted>
  <dcterms:created xsi:type="dcterms:W3CDTF">2010-07-25T15:58:26Z</dcterms:created>
  <dcterms:modified xsi:type="dcterms:W3CDTF">2010-07-25T16:07:46Z</dcterms:modified>
</cp:coreProperties>
</file>